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5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1578" y="72"/>
      </p:cViewPr>
      <p:guideLst>
        <p:guide orient="horz" pos="3075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EEFD-7E0C-4D08-8AB7-74DC5DB08976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E40D-33C3-4078-9819-114573B8B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02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EEFD-7E0C-4D08-8AB7-74DC5DB08976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E40D-33C3-4078-9819-114573B8B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071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EEFD-7E0C-4D08-8AB7-74DC5DB08976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E40D-33C3-4078-9819-114573B8B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86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EEFD-7E0C-4D08-8AB7-74DC5DB08976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E40D-33C3-4078-9819-114573B8B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222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EEFD-7E0C-4D08-8AB7-74DC5DB08976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E40D-33C3-4078-9819-114573B8B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25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EEFD-7E0C-4D08-8AB7-74DC5DB08976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E40D-33C3-4078-9819-114573B8B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55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EEFD-7E0C-4D08-8AB7-74DC5DB08976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E40D-33C3-4078-9819-114573B8B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132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EEFD-7E0C-4D08-8AB7-74DC5DB08976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E40D-33C3-4078-9819-114573B8B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28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EEFD-7E0C-4D08-8AB7-74DC5DB08976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E40D-33C3-4078-9819-114573B8B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69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EEFD-7E0C-4D08-8AB7-74DC5DB08976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E40D-33C3-4078-9819-114573B8B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106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EEFD-7E0C-4D08-8AB7-74DC5DB08976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E40D-33C3-4078-9819-114573B8B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718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CEEFD-7E0C-4D08-8AB7-74DC5DB08976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3E40D-33C3-4078-9819-114573B8B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25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C00D07F-D5AD-4D82-BB30-58DB5D53E6F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436" y="5278948"/>
            <a:ext cx="2567518" cy="330493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903A04E-98C8-4A59-8657-D338429ABDF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27" y="5307495"/>
            <a:ext cx="2567518" cy="33049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5CEABC-BBBD-4B0F-8003-5EAF4DB53EF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98" y="385109"/>
            <a:ext cx="2567518" cy="330493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2451A5-16A7-43B4-88EC-F07E5A7F31A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5" y="348536"/>
            <a:ext cx="2567520" cy="33049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5630AE-4D35-4C15-B180-FEB543388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45" y="1252225"/>
            <a:ext cx="1701257" cy="209331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0FAE8A-7F08-4B86-9C60-32E5E8A018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30"/>
          <a:stretch/>
        </p:blipFill>
        <p:spPr>
          <a:xfrm>
            <a:off x="4432782" y="1267322"/>
            <a:ext cx="1482825" cy="208599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89FE8AB-F44E-4907-8CC8-192E9C9EA5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99"/>
          <a:stretch/>
        </p:blipFill>
        <p:spPr>
          <a:xfrm>
            <a:off x="995708" y="6174911"/>
            <a:ext cx="1520156" cy="211187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B430F49-D25D-42FE-B925-7BC72603FDB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042" r="7436"/>
          <a:stretch/>
        </p:blipFill>
        <p:spPr>
          <a:xfrm>
            <a:off x="4312157" y="6063267"/>
            <a:ext cx="1724073" cy="21183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DF49453-9A10-49EC-97B1-BCC7FD6FF6C3}"/>
              </a:ext>
            </a:extLst>
          </p:cNvPr>
          <p:cNvSpPr txBox="1"/>
          <p:nvPr/>
        </p:nvSpPr>
        <p:spPr>
          <a:xfrm>
            <a:off x="81008" y="3779249"/>
            <a:ext cx="32095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Kristen ITC" panose="03050502040202030202" pitchFamily="66" charset="0"/>
              </a:rPr>
              <a:t>dad, Peter, dark, </a:t>
            </a:r>
          </a:p>
          <a:p>
            <a:pPr algn="ctr"/>
            <a:r>
              <a:rPr lang="en-US" sz="2400" dirty="0">
                <a:latin typeface="Kristen ITC" panose="03050502040202030202" pitchFamily="66" charset="0"/>
              </a:rPr>
              <a:t>brown, kind, dentist</a:t>
            </a:r>
            <a:endParaRPr lang="ru-RU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6C79D3-4A84-4FDB-BEA4-C01E337CBD6D}"/>
              </a:ext>
            </a:extLst>
          </p:cNvPr>
          <p:cNvSpPr txBox="1"/>
          <p:nvPr/>
        </p:nvSpPr>
        <p:spPr>
          <a:xfrm>
            <a:off x="3833998" y="3779249"/>
            <a:ext cx="2749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Kristen ITC" panose="03050502040202030202" pitchFamily="66" charset="0"/>
              </a:rPr>
              <a:t>son, Sam, fair, </a:t>
            </a:r>
          </a:p>
          <a:p>
            <a:pPr algn="ctr"/>
            <a:r>
              <a:rPr lang="en-US" sz="2400" dirty="0">
                <a:latin typeface="Kristen ITC" panose="03050502040202030202" pitchFamily="66" charset="0"/>
              </a:rPr>
              <a:t>grey, funny, pupil</a:t>
            </a:r>
            <a:endParaRPr lang="ru-RU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9D23A3-F943-46B4-A12D-B8672DF2B4B6}"/>
              </a:ext>
            </a:extLst>
          </p:cNvPr>
          <p:cNvSpPr txBox="1"/>
          <p:nvPr/>
        </p:nvSpPr>
        <p:spPr>
          <a:xfrm>
            <a:off x="133908" y="8738702"/>
            <a:ext cx="3156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Kristen ITC" panose="03050502040202030202" pitchFamily="66" charset="0"/>
              </a:rPr>
              <a:t>mum, Helen, blond, </a:t>
            </a:r>
          </a:p>
          <a:p>
            <a:pPr algn="ctr"/>
            <a:r>
              <a:rPr lang="en-US" sz="2400" dirty="0">
                <a:latin typeface="Kristen ITC" panose="03050502040202030202" pitchFamily="66" charset="0"/>
              </a:rPr>
              <a:t>brown, nice, cook</a:t>
            </a:r>
            <a:endParaRPr lang="ru-RU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B3013E-2629-40B0-92EB-9D9895302322}"/>
              </a:ext>
            </a:extLst>
          </p:cNvPr>
          <p:cNvSpPr txBox="1"/>
          <p:nvPr/>
        </p:nvSpPr>
        <p:spPr>
          <a:xfrm>
            <a:off x="3507715" y="8701634"/>
            <a:ext cx="3332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Kristen ITC" panose="03050502040202030202" pitchFamily="66" charset="0"/>
              </a:rPr>
              <a:t>aunt, Ann, dark, </a:t>
            </a:r>
          </a:p>
          <a:p>
            <a:pPr algn="ctr"/>
            <a:r>
              <a:rPr lang="en-US" sz="2400" dirty="0">
                <a:latin typeface="Kristen ITC" panose="03050502040202030202" pitchFamily="66" charset="0"/>
              </a:rPr>
              <a:t>brown, clever, writer</a:t>
            </a:r>
            <a:endParaRPr lang="ru-RU" sz="2400" dirty="0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94B6491A-1985-40B2-8D83-2879E9219236}"/>
              </a:ext>
            </a:extLst>
          </p:cNvPr>
          <p:cNvCxnSpPr/>
          <p:nvPr/>
        </p:nvCxnSpPr>
        <p:spPr>
          <a:xfrm>
            <a:off x="3429000" y="0"/>
            <a:ext cx="0" cy="990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88CB3696-3F57-47C2-BCFD-E6D749EF519F}"/>
              </a:ext>
            </a:extLst>
          </p:cNvPr>
          <p:cNvCxnSpPr>
            <a:cxnSpLocks/>
          </p:cNvCxnSpPr>
          <p:nvPr/>
        </p:nvCxnSpPr>
        <p:spPr>
          <a:xfrm>
            <a:off x="0" y="4881563"/>
            <a:ext cx="6858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857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DAD28BF-202C-4950-928F-E33F4C4E10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05" y="236066"/>
            <a:ext cx="2567518" cy="330493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69D2A28-C645-4BAF-BF12-83157051D1B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962" y="242883"/>
            <a:ext cx="2567518" cy="330493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12F1EFB-A8BA-4AF5-A6A9-C22D9FD2DCA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7" y="5227019"/>
            <a:ext cx="2567518" cy="330493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DC8BD87-D7A7-46D6-AB68-A12F4C6D26B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795" y="5227019"/>
            <a:ext cx="2567518" cy="33049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F14CD5-0921-4052-9772-9A1493A4B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223" y="818742"/>
            <a:ext cx="1806360" cy="240542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0D6A3BF-7CA1-45C1-A854-0F15FE1B25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00" t="1" r="17021" b="44551"/>
          <a:stretch/>
        </p:blipFill>
        <p:spPr>
          <a:xfrm>
            <a:off x="834806" y="6189850"/>
            <a:ext cx="1653279" cy="19999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649A3DC-FEA0-442F-A5F8-A4E211FF28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" r="38717" b="61019"/>
          <a:stretch/>
        </p:blipFill>
        <p:spPr>
          <a:xfrm>
            <a:off x="4252312" y="6144749"/>
            <a:ext cx="1888484" cy="204509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3BC705A-ABF4-4038-9E14-A90E7A11C9C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0" r="14756" b="58339"/>
          <a:stretch/>
        </p:blipFill>
        <p:spPr>
          <a:xfrm>
            <a:off x="4230791" y="1135516"/>
            <a:ext cx="1738998" cy="15196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4FED0AF-9A62-4E38-9564-8D9A4AAFC4EB}"/>
              </a:ext>
            </a:extLst>
          </p:cNvPr>
          <p:cNvSpPr txBox="1"/>
          <p:nvPr/>
        </p:nvSpPr>
        <p:spPr>
          <a:xfrm>
            <a:off x="89823" y="8737176"/>
            <a:ext cx="3393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Kristen ITC" panose="03050502040202030202" pitchFamily="66" charset="0"/>
              </a:rPr>
              <a:t>grandad, Bob, white, </a:t>
            </a:r>
          </a:p>
          <a:p>
            <a:pPr algn="ctr"/>
            <a:r>
              <a:rPr lang="en-US" sz="2400" dirty="0">
                <a:latin typeface="Kristen ITC" panose="03050502040202030202" pitchFamily="66" charset="0"/>
              </a:rPr>
              <a:t>blue, old, farmer</a:t>
            </a:r>
            <a:endParaRPr lang="ru-RU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508C69-46ED-4512-8BAC-23B80471DD7B}"/>
              </a:ext>
            </a:extLst>
          </p:cNvPr>
          <p:cNvSpPr txBox="1"/>
          <p:nvPr/>
        </p:nvSpPr>
        <p:spPr>
          <a:xfrm>
            <a:off x="173625" y="3787060"/>
            <a:ext cx="3223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Kristen ITC" panose="03050502040202030202" pitchFamily="66" charset="0"/>
              </a:rPr>
              <a:t>cousin, Molly, dark, </a:t>
            </a:r>
          </a:p>
          <a:p>
            <a:pPr algn="ctr"/>
            <a:r>
              <a:rPr lang="en-US" sz="2400" dirty="0">
                <a:latin typeface="Kristen ITC" panose="03050502040202030202" pitchFamily="66" charset="0"/>
              </a:rPr>
              <a:t>brown, good, pupil</a:t>
            </a:r>
            <a:endParaRPr lang="ru-RU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2B4FFB-406A-4F3D-AC81-D2E42D827658}"/>
              </a:ext>
            </a:extLst>
          </p:cNvPr>
          <p:cNvSpPr txBox="1"/>
          <p:nvPr/>
        </p:nvSpPr>
        <p:spPr>
          <a:xfrm>
            <a:off x="3616903" y="3763838"/>
            <a:ext cx="2986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Kristen ITC" panose="03050502040202030202" pitchFamily="66" charset="0"/>
              </a:rPr>
              <a:t>granny, Meg, grey, </a:t>
            </a:r>
          </a:p>
          <a:p>
            <a:pPr algn="ctr"/>
            <a:r>
              <a:rPr lang="en-US" sz="2400" dirty="0">
                <a:latin typeface="Kristen ITC" panose="03050502040202030202" pitchFamily="66" charset="0"/>
              </a:rPr>
              <a:t>blue, kind, farmer</a:t>
            </a:r>
            <a:endParaRPr lang="ru-RU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15A98B-6468-410A-9B5F-310E391647A6}"/>
              </a:ext>
            </a:extLst>
          </p:cNvPr>
          <p:cNvSpPr txBox="1"/>
          <p:nvPr/>
        </p:nvSpPr>
        <p:spPr>
          <a:xfrm>
            <a:off x="3519569" y="8765225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Kristen ITC" panose="03050502040202030202" pitchFamily="66" charset="0"/>
              </a:rPr>
              <a:t>uncle, George, red, </a:t>
            </a:r>
          </a:p>
          <a:p>
            <a:pPr algn="ctr"/>
            <a:r>
              <a:rPr lang="en-US" sz="2400" dirty="0">
                <a:latin typeface="Kristen ITC" panose="03050502040202030202" pitchFamily="66" charset="0"/>
              </a:rPr>
              <a:t>green, lazy, farmer</a:t>
            </a:r>
            <a:endParaRPr lang="ru-RU" sz="2400" dirty="0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D8F5109C-17D7-4C12-A39A-E7815371E48B}"/>
              </a:ext>
            </a:extLst>
          </p:cNvPr>
          <p:cNvCxnSpPr/>
          <p:nvPr/>
        </p:nvCxnSpPr>
        <p:spPr>
          <a:xfrm>
            <a:off x="3440642" y="0"/>
            <a:ext cx="0" cy="990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CB092BE-DE82-40B3-BD58-A6729ED2777F}"/>
              </a:ext>
            </a:extLst>
          </p:cNvPr>
          <p:cNvCxnSpPr/>
          <p:nvPr/>
        </p:nvCxnSpPr>
        <p:spPr>
          <a:xfrm>
            <a:off x="19878" y="4881563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075BE29B-8E22-4B60-8986-EE7E7288CD08}"/>
              </a:ext>
            </a:extLst>
          </p:cNvPr>
          <p:cNvCxnSpPr/>
          <p:nvPr/>
        </p:nvCxnSpPr>
        <p:spPr>
          <a:xfrm>
            <a:off x="3430703" y="0"/>
            <a:ext cx="0" cy="990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512C513-DAF4-4464-9E41-67BFE27D4F9B}"/>
              </a:ext>
            </a:extLst>
          </p:cNvPr>
          <p:cNvSpPr txBox="1"/>
          <p:nvPr/>
        </p:nvSpPr>
        <p:spPr>
          <a:xfrm>
            <a:off x="4252312" y="9673597"/>
            <a:ext cx="2782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https://vk.com/redcatnotes</a:t>
            </a:r>
            <a:endParaRPr lang="ru-RU" sz="1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98804A0-8111-4925-926B-BA3E7E61E5B7}"/>
              </a:ext>
            </a:extLst>
          </p:cNvPr>
          <p:cNvSpPr txBox="1"/>
          <p:nvPr/>
        </p:nvSpPr>
        <p:spPr>
          <a:xfrm>
            <a:off x="4252312" y="9663117"/>
            <a:ext cx="2782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https://vk.com/redcatnotes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416455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DAD28BF-202C-4950-928F-E33F4C4E10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34" y="303944"/>
            <a:ext cx="2567518" cy="330493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69D2A28-C645-4BAF-BF12-83157051D1B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462" y="302397"/>
            <a:ext cx="2567518" cy="330493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12F1EFB-A8BA-4AF5-A6A9-C22D9FD2DCA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57" y="5212766"/>
            <a:ext cx="2567518" cy="330493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DC8BD87-D7A7-46D6-AB68-A12F4C6D26B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795" y="5227019"/>
            <a:ext cx="2567518" cy="33049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C3F926-984B-4FC8-A388-F2304F2651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14" y="1530868"/>
            <a:ext cx="1340805" cy="145367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86FB23-EF6E-4885-886B-F5D5350B1F1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517" y="6122504"/>
            <a:ext cx="1433851" cy="20661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1FE2FF8-6D5B-4E70-92F6-45C1B72991C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07"/>
          <a:stretch/>
        </p:blipFill>
        <p:spPr>
          <a:xfrm>
            <a:off x="3941316" y="1272514"/>
            <a:ext cx="2447329" cy="196166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563EA80-9A28-4931-A540-F788E150D2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31"/>
          <a:stretch/>
        </p:blipFill>
        <p:spPr>
          <a:xfrm>
            <a:off x="4419449" y="6300444"/>
            <a:ext cx="1554209" cy="188824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234D81B-F20D-471F-8662-79391D81C4C1}"/>
              </a:ext>
            </a:extLst>
          </p:cNvPr>
          <p:cNvSpPr txBox="1"/>
          <p:nvPr/>
        </p:nvSpPr>
        <p:spPr>
          <a:xfrm>
            <a:off x="281198" y="8667547"/>
            <a:ext cx="29322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Kristen ITC" panose="03050502040202030202" pitchFamily="66" charset="0"/>
              </a:rPr>
              <a:t>aunt, Rosie, dark, </a:t>
            </a:r>
          </a:p>
          <a:p>
            <a:pPr algn="ctr"/>
            <a:r>
              <a:rPr lang="en-US" sz="2400" dirty="0">
                <a:latin typeface="Kristen ITC" panose="03050502040202030202" pitchFamily="66" charset="0"/>
              </a:rPr>
              <a:t>green, beautiful</a:t>
            </a:r>
            <a:endParaRPr lang="ru-RU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D9F441-329E-44F2-B6CC-670ADE26F891}"/>
              </a:ext>
            </a:extLst>
          </p:cNvPr>
          <p:cNvSpPr txBox="1"/>
          <p:nvPr/>
        </p:nvSpPr>
        <p:spPr>
          <a:xfrm>
            <a:off x="201048" y="3824552"/>
            <a:ext cx="30925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Kristen ITC" panose="03050502040202030202" pitchFamily="66" charset="0"/>
              </a:rPr>
              <a:t>uncle, Ben, brown, </a:t>
            </a:r>
          </a:p>
          <a:p>
            <a:pPr algn="ctr"/>
            <a:r>
              <a:rPr lang="en-US" sz="2400" dirty="0">
                <a:latin typeface="Kristen ITC" panose="03050502040202030202" pitchFamily="66" charset="0"/>
              </a:rPr>
              <a:t>brown, funny, cook</a:t>
            </a:r>
            <a:endParaRPr lang="ru-RU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0FEBEA-C499-4B9D-9DFB-6D85852CBCCE}"/>
              </a:ext>
            </a:extLst>
          </p:cNvPr>
          <p:cNvSpPr txBox="1"/>
          <p:nvPr/>
        </p:nvSpPr>
        <p:spPr>
          <a:xfrm>
            <a:off x="3564441" y="3859309"/>
            <a:ext cx="32015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Kristen ITC" panose="03050502040202030202" pitchFamily="66" charset="0"/>
              </a:rPr>
              <a:t>cousin, Andy, dark, </a:t>
            </a:r>
          </a:p>
          <a:p>
            <a:pPr algn="ctr"/>
            <a:r>
              <a:rPr lang="en-US" sz="2400" dirty="0">
                <a:latin typeface="Kristen ITC" panose="03050502040202030202" pitchFamily="66" charset="0"/>
              </a:rPr>
              <a:t>clever, businessman</a:t>
            </a:r>
            <a:endParaRPr lang="ru-RU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28AE75-3358-49FF-9197-953EB8C374B7}"/>
              </a:ext>
            </a:extLst>
          </p:cNvPr>
          <p:cNvSpPr txBox="1"/>
          <p:nvPr/>
        </p:nvSpPr>
        <p:spPr>
          <a:xfrm>
            <a:off x="3395818" y="8755131"/>
            <a:ext cx="34628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Kristen ITC" panose="03050502040202030202" pitchFamily="66" charset="0"/>
              </a:rPr>
              <a:t>daughter, Sally, dark, </a:t>
            </a:r>
          </a:p>
          <a:p>
            <a:pPr algn="ctr"/>
            <a:r>
              <a:rPr lang="en-US" sz="2400" dirty="0">
                <a:latin typeface="Kristen ITC" panose="03050502040202030202" pitchFamily="66" charset="0"/>
              </a:rPr>
              <a:t>brown, little, naughty</a:t>
            </a:r>
            <a:endParaRPr lang="ru-RU" sz="2400" dirty="0"/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847004F0-0498-4BEB-86A8-682CBC0C39A2}"/>
              </a:ext>
            </a:extLst>
          </p:cNvPr>
          <p:cNvCxnSpPr/>
          <p:nvPr/>
        </p:nvCxnSpPr>
        <p:spPr>
          <a:xfrm>
            <a:off x="3429000" y="0"/>
            <a:ext cx="0" cy="990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6A20E453-8BAD-49F3-8391-301BCE425212}"/>
              </a:ext>
            </a:extLst>
          </p:cNvPr>
          <p:cNvCxnSpPr>
            <a:cxnSpLocks/>
          </p:cNvCxnSpPr>
          <p:nvPr/>
        </p:nvCxnSpPr>
        <p:spPr>
          <a:xfrm>
            <a:off x="0" y="4881563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636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DAD28BF-202C-4950-928F-E33F4C4E10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60" y="383711"/>
            <a:ext cx="2567518" cy="330493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69D2A28-C645-4BAF-BF12-83157051D1B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795" y="383712"/>
            <a:ext cx="2567518" cy="330493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12F1EFB-A8BA-4AF5-A6A9-C22D9FD2DCA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60" y="5145645"/>
            <a:ext cx="2567518" cy="330493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DC8BD87-D7A7-46D6-AB68-A12F4C6D26B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959" y="5188868"/>
            <a:ext cx="2567518" cy="330493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548A483-7C20-463C-A6BA-929F381876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4" t="7915" r="10587" b="44899"/>
          <a:stretch/>
        </p:blipFill>
        <p:spPr>
          <a:xfrm>
            <a:off x="958948" y="6331639"/>
            <a:ext cx="1699691" cy="181844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E8C44DA-4B5B-4793-AD95-3AB9756C7A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9" t="-1" r="54442" b="47472"/>
          <a:stretch/>
        </p:blipFill>
        <p:spPr>
          <a:xfrm>
            <a:off x="922364" y="1212681"/>
            <a:ext cx="1694310" cy="216941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3736AF6-44BE-405D-A60E-38253D8718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0320" r="-1426" b="50627"/>
          <a:stretch/>
        </p:blipFill>
        <p:spPr>
          <a:xfrm>
            <a:off x="4255149" y="6127062"/>
            <a:ext cx="1981519" cy="202302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3367F09-F5AD-43AF-BB46-9C2C85B3C6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53" r="52305" b="60536"/>
          <a:stretch/>
        </p:blipFill>
        <p:spPr>
          <a:xfrm>
            <a:off x="4177830" y="1178340"/>
            <a:ext cx="1871779" cy="216941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105230A-18A7-4225-B683-8C7F534BAB54}"/>
              </a:ext>
            </a:extLst>
          </p:cNvPr>
          <p:cNvSpPr txBox="1"/>
          <p:nvPr/>
        </p:nvSpPr>
        <p:spPr>
          <a:xfrm>
            <a:off x="139207" y="3785314"/>
            <a:ext cx="3130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Kristen ITC" panose="03050502040202030202" pitchFamily="66" charset="0"/>
              </a:rPr>
              <a:t>aunt, Alice, blond, </a:t>
            </a:r>
          </a:p>
          <a:p>
            <a:pPr algn="ctr"/>
            <a:r>
              <a:rPr lang="en-US" sz="2400" dirty="0">
                <a:latin typeface="Kristen ITC" panose="03050502040202030202" pitchFamily="66" charset="0"/>
              </a:rPr>
              <a:t>blue, nice, singer</a:t>
            </a:r>
            <a:endParaRPr lang="ru-RU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AAE9C80-84E4-40BF-A8F0-5C12987A9FDC}"/>
              </a:ext>
            </a:extLst>
          </p:cNvPr>
          <p:cNvSpPr txBox="1"/>
          <p:nvPr/>
        </p:nvSpPr>
        <p:spPr>
          <a:xfrm>
            <a:off x="3746617" y="3800447"/>
            <a:ext cx="28729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Kristen ITC" panose="03050502040202030202" pitchFamily="66" charset="0"/>
              </a:rPr>
              <a:t>son, Tim, dark, </a:t>
            </a:r>
          </a:p>
          <a:p>
            <a:pPr algn="ctr"/>
            <a:r>
              <a:rPr lang="en-US" sz="2400" dirty="0">
                <a:latin typeface="Kristen ITC" panose="03050502040202030202" pitchFamily="66" charset="0"/>
              </a:rPr>
              <a:t>brown, kind, pupil</a:t>
            </a:r>
            <a:endParaRPr lang="ru-RU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934CB1A-D115-4725-B336-7DB90019849E}"/>
              </a:ext>
            </a:extLst>
          </p:cNvPr>
          <p:cNvSpPr txBox="1"/>
          <p:nvPr/>
        </p:nvSpPr>
        <p:spPr>
          <a:xfrm>
            <a:off x="3480098" y="8700988"/>
            <a:ext cx="3267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Kristen ITC" panose="03050502040202030202" pitchFamily="66" charset="0"/>
              </a:rPr>
              <a:t>daughter, Liz, dark, </a:t>
            </a:r>
          </a:p>
          <a:p>
            <a:pPr algn="ctr"/>
            <a:r>
              <a:rPr lang="en-US" sz="2400" dirty="0">
                <a:latin typeface="Kristen ITC" panose="03050502040202030202" pitchFamily="66" charset="0"/>
              </a:rPr>
              <a:t>brown, nice, little</a:t>
            </a:r>
            <a:endParaRPr lang="ru-RU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CD64FC-9F0F-4B56-941B-4D3904E6456D}"/>
              </a:ext>
            </a:extLst>
          </p:cNvPr>
          <p:cNvSpPr txBox="1"/>
          <p:nvPr/>
        </p:nvSpPr>
        <p:spPr>
          <a:xfrm>
            <a:off x="232880" y="8700988"/>
            <a:ext cx="3073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Kristen ITC" panose="03050502040202030202" pitchFamily="66" charset="0"/>
              </a:rPr>
              <a:t>uncle, Mark, dark, </a:t>
            </a:r>
          </a:p>
          <a:p>
            <a:pPr algn="ctr"/>
            <a:r>
              <a:rPr lang="en-US" sz="2400" dirty="0">
                <a:latin typeface="Kristen ITC" panose="03050502040202030202" pitchFamily="66" charset="0"/>
              </a:rPr>
              <a:t>grey, funny, worker</a:t>
            </a:r>
            <a:endParaRPr lang="ru-RU" sz="2400" dirty="0"/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58AD6B94-047B-4996-9ED2-CCCAEA1EB307}"/>
              </a:ext>
            </a:extLst>
          </p:cNvPr>
          <p:cNvCxnSpPr/>
          <p:nvPr/>
        </p:nvCxnSpPr>
        <p:spPr>
          <a:xfrm>
            <a:off x="3429000" y="0"/>
            <a:ext cx="0" cy="990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3702ECD4-4B0F-4F39-8CE3-8142FF50B3AB}"/>
              </a:ext>
            </a:extLst>
          </p:cNvPr>
          <p:cNvCxnSpPr/>
          <p:nvPr/>
        </p:nvCxnSpPr>
        <p:spPr>
          <a:xfrm>
            <a:off x="0" y="4881563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8850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</TotalTime>
  <Words>178</Words>
  <Application>Microsoft Office PowerPoint</Application>
  <PresentationFormat>Лист A4 (210x297 мм)</PresentationFormat>
  <Paragraphs>34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Kristen ITC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Tess</dc:creator>
  <cp:lastModifiedBy>Татьяна</cp:lastModifiedBy>
  <cp:revision>14</cp:revision>
  <dcterms:created xsi:type="dcterms:W3CDTF">2019-10-05T18:34:02Z</dcterms:created>
  <dcterms:modified xsi:type="dcterms:W3CDTF">2022-10-05T05:36:25Z</dcterms:modified>
</cp:coreProperties>
</file>